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8"/>
  </p:notesMasterIdLst>
  <p:handoutMasterIdLst>
    <p:handoutMasterId r:id="rId9"/>
  </p:handoutMasterIdLst>
  <p:sldIdLst>
    <p:sldId id="256" r:id="rId2"/>
    <p:sldId id="279" r:id="rId3"/>
    <p:sldId id="277" r:id="rId4"/>
    <p:sldId id="262" r:id="rId5"/>
    <p:sldId id="278" r:id="rId6"/>
    <p:sldId id="276"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B50"/>
    <a:srgbClr val="E4A91F"/>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6099" autoAdjust="0"/>
  </p:normalViewPr>
  <p:slideViewPr>
    <p:cSldViewPr snapToGrid="0" snapToObjects="1">
      <p:cViewPr varScale="1">
        <p:scale>
          <a:sx n="96" d="100"/>
          <a:sy n="96" d="100"/>
        </p:scale>
        <p:origin x="12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BE0164C-C6D2-425A-861B-BB6A63786607}" type="datetimeFigureOut">
              <a:rPr lang="en-US" smtClean="0"/>
              <a:t>1/7/2022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11331C3-2DA0-4AC5-A85D-FED80A078C70}" type="slidenum">
              <a:rPr lang="en-US" smtClean="0"/>
              <a:t>‹#›</a:t>
            </a:fld>
            <a:endParaRPr lang="en-US"/>
          </a:p>
        </p:txBody>
      </p:sp>
    </p:spTree>
    <p:extLst>
      <p:ext uri="{BB962C8B-B14F-4D97-AF65-F5344CB8AC3E}">
        <p14:creationId xmlns:p14="http://schemas.microsoft.com/office/powerpoint/2010/main" val="128662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EF35A4-59DE-4B23-968D-AB6F508D3EDC}" type="datetimeFigureOut">
              <a:rPr lang="en-US" smtClean="0"/>
              <a:t>1/7/2022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371BBE-F2D4-4C13-B96B-ED0B53B58393}" type="slidenum">
              <a:rPr lang="en-US" smtClean="0"/>
              <a:t>‹#›</a:t>
            </a:fld>
            <a:endParaRPr lang="en-US"/>
          </a:p>
        </p:txBody>
      </p:sp>
    </p:spTree>
    <p:extLst>
      <p:ext uri="{BB962C8B-B14F-4D97-AF65-F5344CB8AC3E}">
        <p14:creationId xmlns:p14="http://schemas.microsoft.com/office/powerpoint/2010/main" val="637193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page photo background can be changed by right clicking on the empty space outside of the slide and selecting “Format Background” then select “Insert” under ”Picture Source” and browse to a new photo that matches your presentation theme.</a:t>
            </a:r>
          </a:p>
        </p:txBody>
      </p:sp>
      <p:sp>
        <p:nvSpPr>
          <p:cNvPr id="4" name="Slide Number Placeholder 3"/>
          <p:cNvSpPr>
            <a:spLocks noGrp="1"/>
          </p:cNvSpPr>
          <p:nvPr>
            <p:ph type="sldNum" sz="quarter" idx="5"/>
          </p:nvPr>
        </p:nvSpPr>
        <p:spPr/>
        <p:txBody>
          <a:bodyPr/>
          <a:lstStyle/>
          <a:p>
            <a:fld id="{DA371BBE-F2D4-4C13-B96B-ED0B53B58393}" type="slidenum">
              <a:rPr lang="en-US" smtClean="0"/>
              <a:t>1</a:t>
            </a:fld>
            <a:endParaRPr lang="en-US"/>
          </a:p>
        </p:txBody>
      </p:sp>
    </p:spTree>
    <p:extLst>
      <p:ext uri="{BB962C8B-B14F-4D97-AF65-F5344CB8AC3E}">
        <p14:creationId xmlns:p14="http://schemas.microsoft.com/office/powerpoint/2010/main" val="257112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page photo background can be changed by right clicking on the empty space outside of the slide and selecting “Format Background” then select “Insert” under ”Picture Source” and browse to a new photo that matches your presentation theme.</a:t>
            </a:r>
          </a:p>
        </p:txBody>
      </p:sp>
      <p:sp>
        <p:nvSpPr>
          <p:cNvPr id="4" name="Slide Number Placeholder 3"/>
          <p:cNvSpPr>
            <a:spLocks noGrp="1"/>
          </p:cNvSpPr>
          <p:nvPr>
            <p:ph type="sldNum" sz="quarter" idx="5"/>
          </p:nvPr>
        </p:nvSpPr>
        <p:spPr/>
        <p:txBody>
          <a:bodyPr/>
          <a:lstStyle/>
          <a:p>
            <a:fld id="{DA371BBE-F2D4-4C13-B96B-ED0B53B58393}" type="slidenum">
              <a:rPr lang="en-US" smtClean="0"/>
              <a:t>2</a:t>
            </a:fld>
            <a:endParaRPr lang="en-US"/>
          </a:p>
        </p:txBody>
      </p:sp>
    </p:spTree>
    <p:extLst>
      <p:ext uri="{BB962C8B-B14F-4D97-AF65-F5344CB8AC3E}">
        <p14:creationId xmlns:p14="http://schemas.microsoft.com/office/powerpoint/2010/main" val="304801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can be used for presenter photos/bios, section information, or any other content that would fit well.</a:t>
            </a:r>
          </a:p>
        </p:txBody>
      </p:sp>
      <p:sp>
        <p:nvSpPr>
          <p:cNvPr id="4" name="Slide Number Placeholder 3"/>
          <p:cNvSpPr>
            <a:spLocks noGrp="1"/>
          </p:cNvSpPr>
          <p:nvPr>
            <p:ph type="sldNum" sz="quarter" idx="5"/>
          </p:nvPr>
        </p:nvSpPr>
        <p:spPr/>
        <p:txBody>
          <a:bodyPr/>
          <a:lstStyle/>
          <a:p>
            <a:fld id="{DA371BBE-F2D4-4C13-B96B-ED0B53B58393}" type="slidenum">
              <a:rPr lang="en-US" smtClean="0"/>
              <a:t>3</a:t>
            </a:fld>
            <a:endParaRPr lang="en-US"/>
          </a:p>
        </p:txBody>
      </p:sp>
    </p:spTree>
    <p:extLst>
      <p:ext uri="{BB962C8B-B14F-4D97-AF65-F5344CB8AC3E}">
        <p14:creationId xmlns:p14="http://schemas.microsoft.com/office/powerpoint/2010/main" val="274109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text-heavy/bullet point slides with no imagery</a:t>
            </a:r>
          </a:p>
        </p:txBody>
      </p:sp>
      <p:sp>
        <p:nvSpPr>
          <p:cNvPr id="4" name="Slide Number Placeholder 3"/>
          <p:cNvSpPr>
            <a:spLocks noGrp="1"/>
          </p:cNvSpPr>
          <p:nvPr>
            <p:ph type="sldNum" sz="quarter" idx="10"/>
          </p:nvPr>
        </p:nvSpPr>
        <p:spPr/>
        <p:txBody>
          <a:bodyPr/>
          <a:lstStyle/>
          <a:p>
            <a:fld id="{DA371BBE-F2D4-4C13-B96B-ED0B53B58393}" type="slidenum">
              <a:rPr lang="en-US" smtClean="0"/>
              <a:t>4</a:t>
            </a:fld>
            <a:endParaRPr lang="en-US" dirty="0"/>
          </a:p>
        </p:txBody>
      </p:sp>
    </p:spTree>
    <p:extLst>
      <p:ext uri="{BB962C8B-B14F-4D97-AF65-F5344CB8AC3E}">
        <p14:creationId xmlns:p14="http://schemas.microsoft.com/office/powerpoint/2010/main" val="132352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can be used for facts/figures/statistics other number representation</a:t>
            </a:r>
          </a:p>
        </p:txBody>
      </p:sp>
      <p:sp>
        <p:nvSpPr>
          <p:cNvPr id="4" name="Slide Number Placeholder 3"/>
          <p:cNvSpPr>
            <a:spLocks noGrp="1"/>
          </p:cNvSpPr>
          <p:nvPr>
            <p:ph type="sldNum" sz="quarter" idx="5"/>
          </p:nvPr>
        </p:nvSpPr>
        <p:spPr/>
        <p:txBody>
          <a:bodyPr/>
          <a:lstStyle/>
          <a:p>
            <a:fld id="{DA371BBE-F2D4-4C13-B96B-ED0B53B58393}" type="slidenum">
              <a:rPr lang="en-US" smtClean="0"/>
              <a:t>5</a:t>
            </a:fld>
            <a:endParaRPr lang="en-US"/>
          </a:p>
        </p:txBody>
      </p:sp>
    </p:spTree>
    <p:extLst>
      <p:ext uri="{BB962C8B-B14F-4D97-AF65-F5344CB8AC3E}">
        <p14:creationId xmlns:p14="http://schemas.microsoft.com/office/powerpoint/2010/main" val="87424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used for slides with an image or chart to go along with paragraph text or bullet points.</a:t>
            </a:r>
          </a:p>
        </p:txBody>
      </p:sp>
      <p:sp>
        <p:nvSpPr>
          <p:cNvPr id="4" name="Slide Number Placeholder 3"/>
          <p:cNvSpPr>
            <a:spLocks noGrp="1"/>
          </p:cNvSpPr>
          <p:nvPr>
            <p:ph type="sldNum" sz="quarter" idx="10"/>
          </p:nvPr>
        </p:nvSpPr>
        <p:spPr/>
        <p:txBody>
          <a:bodyPr/>
          <a:lstStyle/>
          <a:p>
            <a:fld id="{DA371BBE-F2D4-4C13-B96B-ED0B53B58393}" type="slidenum">
              <a:rPr lang="en-US" smtClean="0"/>
              <a:t>6</a:t>
            </a:fld>
            <a:endParaRPr lang="en-US" dirty="0"/>
          </a:p>
        </p:txBody>
      </p:sp>
    </p:spTree>
    <p:extLst>
      <p:ext uri="{BB962C8B-B14F-4D97-AF65-F5344CB8AC3E}">
        <p14:creationId xmlns:p14="http://schemas.microsoft.com/office/powerpoint/2010/main" val="282830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049EDC-D643-CD44-9064-3C9B593E70A6}"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212584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049EDC-D643-CD44-9064-3C9B593E70A6}"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261302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049EDC-D643-CD44-9064-3C9B593E70A6}"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271654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049EDC-D643-CD44-9064-3C9B593E70A6}"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345345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049EDC-D643-CD44-9064-3C9B593E70A6}"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177721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049EDC-D643-CD44-9064-3C9B593E70A6}"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189528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049EDC-D643-CD44-9064-3C9B593E70A6}" type="datetimeFigureOut">
              <a:rPr lang="en-US" smtClean="0"/>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247757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049EDC-D643-CD44-9064-3C9B593E70A6}" type="datetimeFigureOut">
              <a:rPr lang="en-US" smtClean="0"/>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307313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49EDC-D643-CD44-9064-3C9B593E70A6}" type="datetimeFigureOut">
              <a:rPr lang="en-US" smtClean="0"/>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77811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0049EDC-D643-CD44-9064-3C9B593E70A6}"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160612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0049EDC-D643-CD44-9064-3C9B593E70A6}"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241954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049EDC-D643-CD44-9064-3C9B593E70A6}" type="datetimeFigureOut">
              <a:rPr lang="en-US" smtClean="0"/>
              <a:t>1/7/2022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4094FA-A6A3-1D48-B30A-80548073F35D}" type="slidenum">
              <a:rPr lang="en-US" smtClean="0"/>
              <a:t>‹#›</a:t>
            </a:fld>
            <a:endParaRPr lang="en-US"/>
          </a:p>
        </p:txBody>
      </p:sp>
    </p:spTree>
    <p:extLst>
      <p:ext uri="{BB962C8B-B14F-4D97-AF65-F5344CB8AC3E}">
        <p14:creationId xmlns:p14="http://schemas.microsoft.com/office/powerpoint/2010/main" val="2951361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8FDC64-EF56-5342-899D-37FA9009CAE6}"/>
              </a:ext>
            </a:extLst>
          </p:cNvPr>
          <p:cNvSpPr/>
          <p:nvPr/>
        </p:nvSpPr>
        <p:spPr>
          <a:xfrm>
            <a:off x="0" y="-13060"/>
            <a:ext cx="9144000" cy="6858000"/>
          </a:xfrm>
          <a:prstGeom prst="rect">
            <a:avLst/>
          </a:prstGeom>
          <a:solidFill>
            <a:schemeClr val="lt1">
              <a:alpha val="7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69A79938-90FE-BF49-BA27-848FBC760976}"/>
              </a:ext>
            </a:extLst>
          </p:cNvPr>
          <p:cNvSpPr txBox="1"/>
          <p:nvPr/>
        </p:nvSpPr>
        <p:spPr>
          <a:xfrm>
            <a:off x="910558" y="1606624"/>
            <a:ext cx="7322884" cy="1938992"/>
          </a:xfrm>
          <a:prstGeom prst="rect">
            <a:avLst/>
          </a:prstGeom>
          <a:noFill/>
        </p:spPr>
        <p:txBody>
          <a:bodyPr wrap="square" rtlCol="0">
            <a:spAutoFit/>
          </a:bodyPr>
          <a:lstStyle/>
          <a:p>
            <a:pPr algn="ctr"/>
            <a:r>
              <a:rPr lang="en-US" sz="6000" dirty="0">
                <a:solidFill>
                  <a:srgbClr val="002060"/>
                </a:solidFill>
                <a:latin typeface="Arial Black" panose="020B0A04020102020204" pitchFamily="34" charset="0"/>
                <a:cs typeface="Arial" panose="020B0604020202020204" pitchFamily="34" charset="0"/>
              </a:rPr>
              <a:t>PRESENTATION</a:t>
            </a:r>
          </a:p>
          <a:p>
            <a:pPr algn="ctr"/>
            <a:r>
              <a:rPr lang="en-US" sz="6000" dirty="0">
                <a:solidFill>
                  <a:srgbClr val="002060"/>
                </a:solidFill>
                <a:latin typeface="Arial Black" panose="020B0A04020102020204" pitchFamily="34" charset="0"/>
                <a:cs typeface="Arial" panose="020B0604020202020204" pitchFamily="34" charset="0"/>
              </a:rPr>
              <a:t>TITLE</a:t>
            </a:r>
          </a:p>
        </p:txBody>
      </p:sp>
      <p:sp>
        <p:nvSpPr>
          <p:cNvPr id="5" name="TextBox 4">
            <a:extLst>
              <a:ext uri="{FF2B5EF4-FFF2-40B4-BE49-F238E27FC236}">
                <a16:creationId xmlns:a16="http://schemas.microsoft.com/office/drawing/2014/main" id="{E264A79A-08CA-C54D-AEAD-C85647286B40}"/>
              </a:ext>
            </a:extLst>
          </p:cNvPr>
          <p:cNvSpPr txBox="1"/>
          <p:nvPr/>
        </p:nvSpPr>
        <p:spPr>
          <a:xfrm>
            <a:off x="0" y="3680893"/>
            <a:ext cx="9144000" cy="523220"/>
          </a:xfrm>
          <a:prstGeom prst="rect">
            <a:avLst/>
          </a:prstGeom>
          <a:noFill/>
        </p:spPr>
        <p:txBody>
          <a:bodyPr wrap="square" rtlCol="0">
            <a:spAutoFit/>
          </a:bodyPr>
          <a:lstStyle/>
          <a:p>
            <a:pPr algn="ctr">
              <a:spcBef>
                <a:spcPts val="1200"/>
              </a:spcBef>
            </a:pPr>
            <a:r>
              <a:rPr lang="en-US" sz="2800" dirty="0">
                <a:latin typeface="Arial Narrow" panose="020B0606020202030204" pitchFamily="34" charset="0"/>
                <a:cs typeface="Arial" panose="020B0604020202020204" pitchFamily="34" charset="0"/>
              </a:rPr>
              <a:t>Date | Time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00184"/>
            <a:ext cx="9144000" cy="5144756"/>
          </a:xfrm>
          <a:prstGeom prst="rect">
            <a:avLst/>
          </a:prstGeom>
        </p:spPr>
      </p:pic>
    </p:spTree>
    <p:extLst>
      <p:ext uri="{BB962C8B-B14F-4D97-AF65-F5344CB8AC3E}">
        <p14:creationId xmlns:p14="http://schemas.microsoft.com/office/powerpoint/2010/main" val="312685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8FDC64-EF56-5342-899D-37FA9009CAE6}"/>
              </a:ext>
            </a:extLst>
          </p:cNvPr>
          <p:cNvSpPr/>
          <p:nvPr/>
        </p:nvSpPr>
        <p:spPr>
          <a:xfrm>
            <a:off x="0" y="-13060"/>
            <a:ext cx="9144000" cy="6858000"/>
          </a:xfrm>
          <a:prstGeom prst="rect">
            <a:avLst/>
          </a:prstGeom>
          <a:solidFill>
            <a:schemeClr val="lt1">
              <a:alpha val="7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69A79938-90FE-BF49-BA27-848FBC760976}"/>
              </a:ext>
            </a:extLst>
          </p:cNvPr>
          <p:cNvSpPr txBox="1"/>
          <p:nvPr/>
        </p:nvSpPr>
        <p:spPr>
          <a:xfrm>
            <a:off x="910558" y="1606624"/>
            <a:ext cx="7322884" cy="1938992"/>
          </a:xfrm>
          <a:prstGeom prst="rect">
            <a:avLst/>
          </a:prstGeom>
          <a:noFill/>
        </p:spPr>
        <p:txBody>
          <a:bodyPr wrap="square" rtlCol="0">
            <a:spAutoFit/>
          </a:bodyPr>
          <a:lstStyle/>
          <a:p>
            <a:pPr algn="ctr"/>
            <a:r>
              <a:rPr lang="en-US" sz="6000" dirty="0">
                <a:solidFill>
                  <a:srgbClr val="002060"/>
                </a:solidFill>
                <a:latin typeface="Arial Black" panose="020B0A04020102020204" pitchFamily="34" charset="0"/>
                <a:cs typeface="Arial" panose="020B0604020202020204" pitchFamily="34" charset="0"/>
              </a:rPr>
              <a:t>PRESENTATION</a:t>
            </a:r>
          </a:p>
          <a:p>
            <a:pPr algn="ctr"/>
            <a:r>
              <a:rPr lang="en-US" sz="6000" dirty="0">
                <a:solidFill>
                  <a:srgbClr val="002060"/>
                </a:solidFill>
                <a:latin typeface="Arial Black" panose="020B0A04020102020204" pitchFamily="34" charset="0"/>
                <a:cs typeface="Arial" panose="020B0604020202020204" pitchFamily="34" charset="0"/>
              </a:rPr>
              <a:t>TITLE</a:t>
            </a:r>
          </a:p>
        </p:txBody>
      </p:sp>
      <p:sp>
        <p:nvSpPr>
          <p:cNvPr id="5" name="TextBox 4">
            <a:extLst>
              <a:ext uri="{FF2B5EF4-FFF2-40B4-BE49-F238E27FC236}">
                <a16:creationId xmlns:a16="http://schemas.microsoft.com/office/drawing/2014/main" id="{E264A79A-08CA-C54D-AEAD-C85647286B40}"/>
              </a:ext>
            </a:extLst>
          </p:cNvPr>
          <p:cNvSpPr txBox="1"/>
          <p:nvPr/>
        </p:nvSpPr>
        <p:spPr>
          <a:xfrm>
            <a:off x="0" y="3680893"/>
            <a:ext cx="9144000" cy="523220"/>
          </a:xfrm>
          <a:prstGeom prst="rect">
            <a:avLst/>
          </a:prstGeom>
          <a:noFill/>
        </p:spPr>
        <p:txBody>
          <a:bodyPr wrap="square" rtlCol="0">
            <a:spAutoFit/>
          </a:bodyPr>
          <a:lstStyle/>
          <a:p>
            <a:pPr algn="ctr">
              <a:spcBef>
                <a:spcPts val="1200"/>
              </a:spcBef>
            </a:pPr>
            <a:r>
              <a:rPr lang="en-US" sz="2800" dirty="0">
                <a:latin typeface="Arial Narrow" panose="020B0606020202030204" pitchFamily="34" charset="0"/>
                <a:cs typeface="Arial" panose="020B0604020202020204" pitchFamily="34" charset="0"/>
              </a:rPr>
              <a:t>Date | Time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00184"/>
            <a:ext cx="9144000" cy="5144756"/>
          </a:xfrm>
          <a:prstGeom prst="rect">
            <a:avLst/>
          </a:prstGeom>
        </p:spPr>
      </p:pic>
    </p:spTree>
    <p:extLst>
      <p:ext uri="{BB962C8B-B14F-4D97-AF65-F5344CB8AC3E}">
        <p14:creationId xmlns:p14="http://schemas.microsoft.com/office/powerpoint/2010/main" val="154716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D097D8-2A4A-9C45-B4CC-E8C878B80927}"/>
              </a:ext>
            </a:extLst>
          </p:cNvPr>
          <p:cNvSpPr txBox="1"/>
          <p:nvPr/>
        </p:nvSpPr>
        <p:spPr>
          <a:xfrm>
            <a:off x="822872" y="2479037"/>
            <a:ext cx="2102608" cy="3585597"/>
          </a:xfrm>
          <a:prstGeom prst="rect">
            <a:avLst/>
          </a:prstGeom>
          <a:noFill/>
        </p:spPr>
        <p:txBody>
          <a:bodyPr wrap="square" rtlCol="0">
            <a:spAutoFit/>
          </a:bodyPr>
          <a:lstStyle/>
          <a:p>
            <a:r>
              <a:rPr lang="en-US" sz="2400" dirty="0">
                <a:solidFill>
                  <a:srgbClr val="001B50"/>
                </a:solidFill>
                <a:latin typeface="Arial Black" panose="020B0A04020102020204" pitchFamily="34" charset="0"/>
              </a:rPr>
              <a:t>HEADING</a:t>
            </a:r>
          </a:p>
          <a:p>
            <a:pP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 and here and here and here and here.</a:t>
            </a:r>
          </a:p>
        </p:txBody>
      </p:sp>
      <p:sp>
        <p:nvSpPr>
          <p:cNvPr id="5" name="TextBox 4">
            <a:extLst>
              <a:ext uri="{FF2B5EF4-FFF2-40B4-BE49-F238E27FC236}">
                <a16:creationId xmlns:a16="http://schemas.microsoft.com/office/drawing/2014/main" id="{CBF4099D-9476-6147-889D-59EE4969ABB2}"/>
              </a:ext>
            </a:extLst>
          </p:cNvPr>
          <p:cNvSpPr txBox="1"/>
          <p:nvPr/>
        </p:nvSpPr>
        <p:spPr>
          <a:xfrm>
            <a:off x="3508295" y="2479037"/>
            <a:ext cx="2102608" cy="3585597"/>
          </a:xfrm>
          <a:prstGeom prst="rect">
            <a:avLst/>
          </a:prstGeom>
          <a:noFill/>
        </p:spPr>
        <p:txBody>
          <a:bodyPr wrap="square" rtlCol="0">
            <a:spAutoFit/>
          </a:bodyPr>
          <a:lstStyle/>
          <a:p>
            <a:r>
              <a:rPr lang="en-US" sz="2400" dirty="0">
                <a:solidFill>
                  <a:srgbClr val="001B50"/>
                </a:solidFill>
                <a:latin typeface="Arial Black" panose="020B0A04020102020204" pitchFamily="34" charset="0"/>
              </a:rPr>
              <a:t>HEADING</a:t>
            </a:r>
          </a:p>
          <a:p>
            <a:pP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 and here and here and here and here.</a:t>
            </a:r>
          </a:p>
        </p:txBody>
      </p:sp>
      <p:sp>
        <p:nvSpPr>
          <p:cNvPr id="6" name="TextBox 5">
            <a:extLst>
              <a:ext uri="{FF2B5EF4-FFF2-40B4-BE49-F238E27FC236}">
                <a16:creationId xmlns:a16="http://schemas.microsoft.com/office/drawing/2014/main" id="{A218FB96-FABD-FC4C-8056-F98D4F82B0CD}"/>
              </a:ext>
            </a:extLst>
          </p:cNvPr>
          <p:cNvSpPr txBox="1"/>
          <p:nvPr/>
        </p:nvSpPr>
        <p:spPr>
          <a:xfrm>
            <a:off x="6193718" y="2479037"/>
            <a:ext cx="2102608" cy="3585597"/>
          </a:xfrm>
          <a:prstGeom prst="rect">
            <a:avLst/>
          </a:prstGeom>
          <a:noFill/>
        </p:spPr>
        <p:txBody>
          <a:bodyPr wrap="square" rtlCol="0">
            <a:spAutoFit/>
          </a:bodyPr>
          <a:lstStyle/>
          <a:p>
            <a:r>
              <a:rPr lang="en-US" sz="2400" dirty="0">
                <a:solidFill>
                  <a:srgbClr val="001B50"/>
                </a:solidFill>
                <a:latin typeface="Arial Black" panose="020B0A04020102020204" pitchFamily="34" charset="0"/>
              </a:rPr>
              <a:t>HEADING</a:t>
            </a:r>
          </a:p>
          <a:p>
            <a:pP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 and here and here and here and here.</a:t>
            </a:r>
          </a:p>
        </p:txBody>
      </p:sp>
      <p:sp>
        <p:nvSpPr>
          <p:cNvPr id="9" name="Rectangle 8">
            <a:extLst>
              <a:ext uri="{FF2B5EF4-FFF2-40B4-BE49-F238E27FC236}">
                <a16:creationId xmlns:a16="http://schemas.microsoft.com/office/drawing/2014/main" id="{64AF09A0-50E6-7745-88CF-4C9301EDCBFC}"/>
              </a:ext>
            </a:extLst>
          </p:cNvPr>
          <p:cNvSpPr/>
          <p:nvPr/>
        </p:nvSpPr>
        <p:spPr>
          <a:xfrm>
            <a:off x="822872" y="687492"/>
            <a:ext cx="2103120" cy="1645920"/>
          </a:xfrm>
          <a:prstGeom prst="rect">
            <a:avLst/>
          </a:prstGeom>
          <a:blipFill>
            <a:blip r:embed="rId4">
              <a:extLst>
                <a:ext uri="{28A0092B-C50C-407E-A947-70E740481C1C}">
                  <a14:useLocalDpi xmlns:a14="http://schemas.microsoft.com/office/drawing/2010/main"/>
                </a:ext>
              </a:extLst>
            </a:blip>
            <a:stretch>
              <a:fillRect/>
            </a:stretch>
          </a:blipFill>
          <a:ln w="50800">
            <a:solidFill>
              <a:schemeClr val="bg1"/>
            </a:solid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52E617-6C9B-064E-BE4E-DFC72B0C8419}"/>
              </a:ext>
            </a:extLst>
          </p:cNvPr>
          <p:cNvSpPr/>
          <p:nvPr/>
        </p:nvSpPr>
        <p:spPr>
          <a:xfrm>
            <a:off x="3507783" y="687492"/>
            <a:ext cx="2103120" cy="1645920"/>
          </a:xfrm>
          <a:prstGeom prst="rect">
            <a:avLst/>
          </a:prstGeom>
          <a:blipFill>
            <a:blip r:embed="rId5">
              <a:extLst>
                <a:ext uri="{28A0092B-C50C-407E-A947-70E740481C1C}">
                  <a14:useLocalDpi xmlns:a14="http://schemas.microsoft.com/office/drawing/2010/main"/>
                </a:ext>
              </a:extLst>
            </a:blip>
            <a:stretch>
              <a:fillRect/>
            </a:stretch>
          </a:blipFill>
          <a:ln w="50800">
            <a:solidFill>
              <a:schemeClr val="bg1"/>
            </a:solid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AE74A93-2141-3E4E-927A-2BC95BFFAF29}"/>
              </a:ext>
            </a:extLst>
          </p:cNvPr>
          <p:cNvSpPr/>
          <p:nvPr/>
        </p:nvSpPr>
        <p:spPr>
          <a:xfrm>
            <a:off x="6193462" y="685800"/>
            <a:ext cx="2103120" cy="1645920"/>
          </a:xfrm>
          <a:prstGeom prst="rect">
            <a:avLst/>
          </a:prstGeom>
          <a:blipFill>
            <a:blip r:embed="rId6">
              <a:extLst>
                <a:ext uri="{28A0092B-C50C-407E-A947-70E740481C1C}">
                  <a14:useLocalDpi xmlns:a14="http://schemas.microsoft.com/office/drawing/2010/main"/>
                </a:ext>
              </a:extLst>
            </a:blip>
            <a:stretch>
              <a:fillRect t="103"/>
            </a:stretch>
          </a:blipFill>
          <a:ln w="50800">
            <a:solidFill>
              <a:schemeClr val="bg1"/>
            </a:solid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D13B1B-F619-4A40-A1D6-CCC07E1B2B67}"/>
              </a:ext>
            </a:extLst>
          </p:cNvPr>
          <p:cNvSpPr/>
          <p:nvPr/>
        </p:nvSpPr>
        <p:spPr>
          <a:xfrm>
            <a:off x="0" y="-13252"/>
            <a:ext cx="9144000" cy="145774"/>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206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64A79A-08CA-C54D-AEAD-C85647286B40}"/>
              </a:ext>
            </a:extLst>
          </p:cNvPr>
          <p:cNvSpPr txBox="1"/>
          <p:nvPr/>
        </p:nvSpPr>
        <p:spPr>
          <a:xfrm>
            <a:off x="138312" y="285293"/>
            <a:ext cx="8083604" cy="646331"/>
          </a:xfrm>
          <a:prstGeom prst="rect">
            <a:avLst/>
          </a:prstGeom>
          <a:noFill/>
        </p:spPr>
        <p:txBody>
          <a:bodyPr wrap="square" rtlCol="0">
            <a:spAutoFit/>
          </a:bodyPr>
          <a:lstStyle/>
          <a:p>
            <a:pPr lvl="1"/>
            <a:r>
              <a:rPr lang="en-US" sz="3600" dirty="0">
                <a:solidFill>
                  <a:srgbClr val="001B50"/>
                </a:solidFill>
                <a:latin typeface="Arial Black" panose="020B0A04020102020204" pitchFamily="34" charset="0"/>
                <a:cs typeface="Arial" panose="020B0604020202020204" pitchFamily="34" charset="0"/>
              </a:rPr>
              <a:t>TEXT/BULLET POINT SLIDE</a:t>
            </a:r>
          </a:p>
        </p:txBody>
      </p:sp>
      <p:cxnSp>
        <p:nvCxnSpPr>
          <p:cNvPr id="6" name="Straight Connector 5"/>
          <p:cNvCxnSpPr/>
          <p:nvPr/>
        </p:nvCxnSpPr>
        <p:spPr>
          <a:xfrm>
            <a:off x="706931" y="1016032"/>
            <a:ext cx="7514985" cy="0"/>
          </a:xfrm>
          <a:prstGeom prst="line">
            <a:avLst/>
          </a:prstGeom>
          <a:ln>
            <a:solidFill>
              <a:srgbClr val="E4A91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6931" y="1277084"/>
            <a:ext cx="7514986" cy="4524315"/>
          </a:xfrm>
          <a:prstGeom prst="rect">
            <a:avLst/>
          </a:prstGeom>
        </p:spPr>
        <p:txBody>
          <a:bodyPr wrap="square">
            <a:spAutoFit/>
          </a:bodyPr>
          <a:lstStyle/>
          <a:p>
            <a:pPr marL="342900" indent="-342900">
              <a:buClr>
                <a:srgbClr val="E4A91F"/>
              </a:buClr>
              <a:buFont typeface="Arial" panose="020B0604020202020204" pitchFamily="34" charset="0"/>
              <a:buChar char="•"/>
            </a:pPr>
            <a:r>
              <a:rPr lang="en-US" dirty="0">
                <a:solidFill>
                  <a:srgbClr val="001B50"/>
                </a:solidFill>
                <a:latin typeface="Arial Black" panose="020B0A04020102020204" pitchFamily="34" charset="0"/>
              </a:rPr>
              <a:t>BULLET 1</a:t>
            </a:r>
          </a:p>
          <a:p>
            <a:pPr marL="800100" lvl="1" indent="-342900">
              <a:buClr>
                <a:srgbClr val="001B50"/>
              </a:buClr>
              <a:buFont typeface="Arial" panose="020B0604020202020204" pitchFamily="34" charset="0"/>
              <a:buChar char="•"/>
            </a:pPr>
            <a:r>
              <a:rPr lang="en-US" dirty="0">
                <a:latin typeface="Arial Narrow" panose="020B0606020202030204" pitchFamily="34" charset="0"/>
              </a:rPr>
              <a:t>Ed ma </a:t>
            </a:r>
            <a:r>
              <a:rPr lang="en-US" dirty="0" err="1">
                <a:latin typeface="Arial Narrow" panose="020B0606020202030204" pitchFamily="34" charset="0"/>
              </a:rPr>
              <a:t>volest</a:t>
            </a:r>
            <a:r>
              <a:rPr lang="en-US" dirty="0">
                <a:latin typeface="Arial Narrow" panose="020B0606020202030204" pitchFamily="34" charset="0"/>
              </a:rPr>
              <a:t> </a:t>
            </a:r>
            <a:r>
              <a:rPr lang="en-US" dirty="0" err="1">
                <a:latin typeface="Arial Narrow" panose="020B0606020202030204" pitchFamily="34" charset="0"/>
              </a:rPr>
              <a:t>harumet</a:t>
            </a:r>
            <a:r>
              <a:rPr lang="en-US" dirty="0">
                <a:latin typeface="Arial Narrow" panose="020B0606020202030204" pitchFamily="34" charset="0"/>
              </a:rPr>
              <a:t> que dis </a:t>
            </a:r>
            <a:r>
              <a:rPr lang="en-US" dirty="0" err="1">
                <a:latin typeface="Arial Narrow" panose="020B0606020202030204" pitchFamily="34" charset="0"/>
              </a:rPr>
              <a:t>nonsenienis</a:t>
            </a:r>
            <a:r>
              <a:rPr lang="en-US" dirty="0">
                <a:latin typeface="Arial Narrow" panose="020B0606020202030204" pitchFamily="34" charset="0"/>
              </a:rPr>
              <a:t> </a:t>
            </a:r>
            <a:r>
              <a:rPr lang="en-US" dirty="0" err="1">
                <a:latin typeface="Arial Narrow" panose="020B0606020202030204" pitchFamily="34" charset="0"/>
              </a:rPr>
              <a:t>exceribus</a:t>
            </a:r>
            <a:r>
              <a:rPr lang="en-US" dirty="0">
                <a:latin typeface="Arial Narrow" panose="020B0606020202030204" pitchFamily="34" charset="0"/>
              </a:rPr>
              <a:t>, </a:t>
            </a:r>
            <a:r>
              <a:rPr lang="en-US" dirty="0" err="1">
                <a:latin typeface="Arial Narrow" panose="020B0606020202030204" pitchFamily="34" charset="0"/>
              </a:rPr>
              <a:t>conessita</a:t>
            </a:r>
            <a:r>
              <a:rPr lang="en-US" dirty="0">
                <a:latin typeface="Arial Narrow" panose="020B0606020202030204" pitchFamily="34" charset="0"/>
              </a:rPr>
              <a:t> </a:t>
            </a:r>
            <a:r>
              <a:rPr lang="en-US" dirty="0" err="1">
                <a:latin typeface="Arial Narrow" panose="020B0606020202030204" pitchFamily="34" charset="0"/>
              </a:rPr>
              <a:t>illa</a:t>
            </a:r>
            <a:r>
              <a:rPr lang="en-US" dirty="0">
                <a:latin typeface="Arial Narrow" panose="020B0606020202030204" pitchFamily="34" charset="0"/>
              </a:rPr>
              <a:t> </a:t>
            </a:r>
            <a:r>
              <a:rPr lang="en-US" dirty="0" err="1">
                <a:latin typeface="Arial Narrow" panose="020B0606020202030204" pitchFamily="34" charset="0"/>
              </a:rPr>
              <a:t>volorep</a:t>
            </a:r>
            <a:r>
              <a:rPr lang="en-US" dirty="0">
                <a:latin typeface="Arial Narrow" panose="020B0606020202030204" pitchFamily="34" charset="0"/>
              </a:rPr>
              <a:t> </a:t>
            </a:r>
            <a:r>
              <a:rPr lang="en-US" dirty="0" err="1">
                <a:latin typeface="Arial Narrow" panose="020B0606020202030204" pitchFamily="34" charset="0"/>
              </a:rPr>
              <a:t>erchicipsam</a:t>
            </a:r>
            <a:r>
              <a:rPr lang="en-US" dirty="0">
                <a:latin typeface="Arial Narrow" panose="020B0606020202030204" pitchFamily="34" charset="0"/>
              </a:rPr>
              <a:t> </a:t>
            </a:r>
            <a:r>
              <a:rPr lang="en-US" dirty="0" err="1">
                <a:latin typeface="Arial Narrow" panose="020B0606020202030204" pitchFamily="34" charset="0"/>
              </a:rPr>
              <a:t>quunti</a:t>
            </a:r>
            <a:r>
              <a:rPr lang="en-US" dirty="0">
                <a:latin typeface="Arial Narrow" panose="020B0606020202030204" pitchFamily="34" charset="0"/>
              </a:rPr>
              <a:t> </a:t>
            </a:r>
            <a:r>
              <a:rPr lang="en-US" dirty="0" err="1">
                <a:latin typeface="Arial Narrow" panose="020B0606020202030204" pitchFamily="34" charset="0"/>
              </a:rPr>
              <a:t>optat</a:t>
            </a:r>
            <a:r>
              <a:rPr lang="en-US" dirty="0">
                <a:latin typeface="Arial Narrow" panose="020B0606020202030204" pitchFamily="34" charset="0"/>
              </a:rPr>
              <a:t>.</a:t>
            </a:r>
          </a:p>
          <a:p>
            <a:pPr marL="342900" indent="-342900">
              <a:lnSpc>
                <a:spcPct val="200000"/>
              </a:lnSpc>
              <a:buClr>
                <a:srgbClr val="E4A91F"/>
              </a:buClr>
              <a:buFont typeface="Arial" panose="020B0604020202020204" pitchFamily="34" charset="0"/>
              <a:buChar char="•"/>
            </a:pPr>
            <a:r>
              <a:rPr lang="en-US" dirty="0">
                <a:solidFill>
                  <a:srgbClr val="001B50"/>
                </a:solidFill>
                <a:latin typeface="Arial Black" panose="020B0A04020102020204" pitchFamily="34" charset="0"/>
              </a:rPr>
              <a:t>BULLET 2</a:t>
            </a:r>
          </a:p>
          <a:p>
            <a:pPr marL="800100" lvl="1" indent="-342900">
              <a:buClr>
                <a:srgbClr val="001B50"/>
              </a:buClr>
              <a:buFont typeface="Arial" panose="020B0604020202020204" pitchFamily="34" charset="0"/>
              <a:buChar char="•"/>
            </a:pPr>
            <a:r>
              <a:rPr lang="en-US" dirty="0" err="1">
                <a:latin typeface="Arial Narrow" panose="020B0606020202030204" pitchFamily="34" charset="0"/>
              </a:rPr>
              <a:t>Ihit</a:t>
            </a:r>
            <a:r>
              <a:rPr lang="en-US" dirty="0">
                <a:latin typeface="Arial Narrow" panose="020B0606020202030204" pitchFamily="34" charset="0"/>
              </a:rPr>
              <a:t>, </a:t>
            </a:r>
            <a:r>
              <a:rPr lang="en-US" dirty="0" err="1">
                <a:latin typeface="Arial Narrow" panose="020B0606020202030204" pitchFamily="34" charset="0"/>
              </a:rPr>
              <a:t>tem</a:t>
            </a:r>
            <a:r>
              <a:rPr lang="en-US" dirty="0">
                <a:latin typeface="Arial Narrow" panose="020B0606020202030204" pitchFamily="34" charset="0"/>
              </a:rPr>
              <a:t> </a:t>
            </a:r>
            <a:r>
              <a:rPr lang="en-US" dirty="0" err="1">
                <a:latin typeface="Arial Narrow" panose="020B0606020202030204" pitchFamily="34" charset="0"/>
              </a:rPr>
              <a:t>volesti</a:t>
            </a:r>
            <a:r>
              <a:rPr lang="en-US" dirty="0">
                <a:latin typeface="Arial Narrow" panose="020B0606020202030204" pitchFamily="34" charset="0"/>
              </a:rPr>
              <a:t> vent </a:t>
            </a:r>
            <a:r>
              <a:rPr lang="en-US" dirty="0" err="1">
                <a:latin typeface="Arial Narrow" panose="020B0606020202030204" pitchFamily="34" charset="0"/>
              </a:rPr>
              <a:t>hilique</a:t>
            </a:r>
            <a:r>
              <a:rPr lang="en-US" dirty="0">
                <a:latin typeface="Arial Narrow" panose="020B0606020202030204" pitchFamily="34" charset="0"/>
              </a:rPr>
              <a:t> con </a:t>
            </a:r>
            <a:r>
              <a:rPr lang="en-US" dirty="0" err="1">
                <a:latin typeface="Arial Narrow" panose="020B0606020202030204" pitchFamily="34" charset="0"/>
              </a:rPr>
              <a:t>eum</a:t>
            </a:r>
            <a:r>
              <a:rPr lang="en-US" dirty="0">
                <a:latin typeface="Arial Narrow" panose="020B0606020202030204" pitchFamily="34" charset="0"/>
              </a:rPr>
              <a:t> </a:t>
            </a:r>
            <a:r>
              <a:rPr lang="en-US" dirty="0" err="1">
                <a:latin typeface="Arial Narrow" panose="020B0606020202030204" pitchFamily="34" charset="0"/>
              </a:rPr>
              <a:t>facimet</a:t>
            </a:r>
            <a:r>
              <a:rPr lang="en-US" dirty="0">
                <a:latin typeface="Arial Narrow" panose="020B0606020202030204" pitchFamily="34" charset="0"/>
              </a:rPr>
              <a:t> rem </a:t>
            </a:r>
            <a:r>
              <a:rPr lang="en-US" dirty="0" err="1">
                <a:latin typeface="Arial Narrow" panose="020B0606020202030204" pitchFamily="34" charset="0"/>
              </a:rPr>
              <a:t>volupiti</a:t>
            </a:r>
            <a:r>
              <a:rPr lang="en-US" dirty="0">
                <a:latin typeface="Arial Narrow" panose="020B0606020202030204" pitchFamily="34" charset="0"/>
              </a:rPr>
              <a:t> </a:t>
            </a:r>
            <a:r>
              <a:rPr lang="en-US" dirty="0" err="1">
                <a:latin typeface="Arial Narrow" panose="020B0606020202030204" pitchFamily="34" charset="0"/>
              </a:rPr>
              <a:t>si</a:t>
            </a:r>
            <a:r>
              <a:rPr lang="en-US" dirty="0">
                <a:latin typeface="Arial Narrow" panose="020B0606020202030204" pitchFamily="34" charset="0"/>
              </a:rPr>
              <a:t> </a:t>
            </a:r>
            <a:r>
              <a:rPr lang="en-US" dirty="0" err="1">
                <a:latin typeface="Arial Narrow" panose="020B0606020202030204" pitchFamily="34" charset="0"/>
              </a:rPr>
              <a:t>nos</a:t>
            </a:r>
            <a:r>
              <a:rPr lang="en-US" dirty="0">
                <a:latin typeface="Arial Narrow" panose="020B0606020202030204" pitchFamily="34" charset="0"/>
              </a:rPr>
              <a:t> </a:t>
            </a:r>
            <a:r>
              <a:rPr lang="en-US" dirty="0" err="1">
                <a:latin typeface="Arial Narrow" panose="020B0606020202030204" pitchFamily="34" charset="0"/>
              </a:rPr>
              <a:t>dolenim</a:t>
            </a:r>
            <a:r>
              <a:rPr lang="en-US" dirty="0">
                <a:latin typeface="Arial Narrow" panose="020B0606020202030204" pitchFamily="34" charset="0"/>
              </a:rPr>
              <a:t> </a:t>
            </a:r>
            <a:r>
              <a:rPr lang="en-US" dirty="0" err="1">
                <a:latin typeface="Arial Narrow" panose="020B0606020202030204" pitchFamily="34" charset="0"/>
              </a:rPr>
              <a:t>usanis</a:t>
            </a:r>
            <a:r>
              <a:rPr lang="en-US" dirty="0">
                <a:latin typeface="Arial Narrow" panose="020B0606020202030204" pitchFamily="34" charset="0"/>
              </a:rPr>
              <a:t> </a:t>
            </a:r>
            <a:r>
              <a:rPr lang="en-US" dirty="0" err="1">
                <a:latin typeface="Arial Narrow" panose="020B0606020202030204" pitchFamily="34" charset="0"/>
              </a:rPr>
              <a:t>eos</a:t>
            </a:r>
            <a:r>
              <a:rPr lang="en-US" dirty="0">
                <a:latin typeface="Arial Narrow" panose="020B0606020202030204" pitchFamily="34" charset="0"/>
              </a:rPr>
              <a:t> </a:t>
            </a:r>
            <a:r>
              <a:rPr lang="en-US" dirty="0" err="1">
                <a:latin typeface="Arial Narrow" panose="020B0606020202030204" pitchFamily="34" charset="0"/>
              </a:rPr>
              <a:t>dolluptatur</a:t>
            </a:r>
            <a:r>
              <a:rPr lang="en-US" dirty="0">
                <a:latin typeface="Arial Narrow" panose="020B0606020202030204" pitchFamily="34" charset="0"/>
              </a:rPr>
              <a:t> arum </a:t>
            </a:r>
            <a:r>
              <a:rPr lang="en-US" dirty="0" err="1">
                <a:latin typeface="Arial Narrow" panose="020B0606020202030204" pitchFamily="34" charset="0"/>
              </a:rPr>
              <a:t>si</a:t>
            </a:r>
            <a:r>
              <a:rPr lang="en-US" dirty="0">
                <a:latin typeface="Arial Narrow" panose="020B0606020202030204" pitchFamily="34" charset="0"/>
              </a:rPr>
              <a:t> </a:t>
            </a:r>
            <a:r>
              <a:rPr lang="en-US" dirty="0" err="1">
                <a:latin typeface="Arial Narrow" panose="020B0606020202030204" pitchFamily="34" charset="0"/>
              </a:rPr>
              <a:t>nam</a:t>
            </a:r>
            <a:r>
              <a:rPr lang="en-US" dirty="0">
                <a:latin typeface="Arial Narrow" panose="020B0606020202030204" pitchFamily="34" charset="0"/>
              </a:rPr>
              <a:t> dem quid </a:t>
            </a:r>
            <a:r>
              <a:rPr lang="en-US" dirty="0" err="1">
                <a:latin typeface="Arial Narrow" panose="020B0606020202030204" pitchFamily="34" charset="0"/>
              </a:rPr>
              <a:t>magnam</a:t>
            </a:r>
            <a:r>
              <a:rPr lang="en-US" dirty="0">
                <a:latin typeface="Arial Narrow" panose="020B0606020202030204" pitchFamily="34" charset="0"/>
              </a:rPr>
              <a:t> </a:t>
            </a:r>
            <a:r>
              <a:rPr lang="en-US" dirty="0" err="1">
                <a:latin typeface="Arial Narrow" panose="020B0606020202030204" pitchFamily="34" charset="0"/>
              </a:rPr>
              <a:t>aut</a:t>
            </a:r>
            <a:r>
              <a:rPr lang="en-US" dirty="0">
                <a:latin typeface="Arial Narrow" panose="020B0606020202030204" pitchFamily="34" charset="0"/>
              </a:rPr>
              <a:t> </a:t>
            </a:r>
            <a:r>
              <a:rPr lang="en-US" dirty="0" err="1">
                <a:latin typeface="Arial Narrow" panose="020B0606020202030204" pitchFamily="34" charset="0"/>
              </a:rPr>
              <a:t>volende</a:t>
            </a:r>
            <a:r>
              <a:rPr lang="en-US" dirty="0">
                <a:latin typeface="Arial Narrow" panose="020B0606020202030204" pitchFamily="34" charset="0"/>
              </a:rPr>
              <a:t> </a:t>
            </a:r>
            <a:r>
              <a:rPr lang="en-US" dirty="0" err="1">
                <a:latin typeface="Arial Narrow" panose="020B0606020202030204" pitchFamily="34" charset="0"/>
              </a:rPr>
              <a:t>lliqui</a:t>
            </a:r>
            <a:r>
              <a:rPr lang="en-US" dirty="0">
                <a:latin typeface="Arial Narrow" panose="020B0606020202030204" pitchFamily="34" charset="0"/>
              </a:rPr>
              <a:t> </a:t>
            </a:r>
            <a:r>
              <a:rPr lang="en-US" dirty="0" err="1">
                <a:latin typeface="Arial Narrow" panose="020B0606020202030204" pitchFamily="34" charset="0"/>
              </a:rPr>
              <a:t>omnima</a:t>
            </a:r>
            <a:r>
              <a:rPr lang="en-US" dirty="0">
                <a:latin typeface="Arial Narrow" panose="020B0606020202030204" pitchFamily="34" charset="0"/>
              </a:rPr>
              <a:t> </a:t>
            </a:r>
            <a:r>
              <a:rPr lang="en-US" dirty="0" err="1">
                <a:latin typeface="Arial Narrow" panose="020B0606020202030204" pitchFamily="34" charset="0"/>
              </a:rPr>
              <a:t>imollab</a:t>
            </a:r>
            <a:r>
              <a:rPr lang="en-US" dirty="0">
                <a:latin typeface="Arial Narrow" panose="020B0606020202030204" pitchFamily="34" charset="0"/>
              </a:rPr>
              <a:t> </a:t>
            </a:r>
            <a:r>
              <a:rPr lang="en-US" dirty="0" err="1">
                <a:latin typeface="Arial Narrow" panose="020B0606020202030204" pitchFamily="34" charset="0"/>
              </a:rPr>
              <a:t>oreperit</a:t>
            </a:r>
            <a:r>
              <a:rPr lang="en-US" dirty="0">
                <a:latin typeface="Arial Narrow" panose="020B0606020202030204" pitchFamily="34" charset="0"/>
              </a:rPr>
              <a:t> </a:t>
            </a:r>
            <a:r>
              <a:rPr lang="en-US" dirty="0" err="1">
                <a:latin typeface="Arial Narrow" panose="020B0606020202030204" pitchFamily="34" charset="0"/>
              </a:rPr>
              <a:t>imosam</a:t>
            </a:r>
            <a:r>
              <a:rPr lang="en-US" dirty="0">
                <a:latin typeface="Arial Narrow" panose="020B0606020202030204" pitchFamily="34" charset="0"/>
              </a:rPr>
              <a:t>, </a:t>
            </a:r>
            <a:r>
              <a:rPr lang="en-US" dirty="0" err="1">
                <a:latin typeface="Arial Narrow" panose="020B0606020202030204" pitchFamily="34" charset="0"/>
              </a:rPr>
              <a:t>iusdam</a:t>
            </a:r>
            <a:r>
              <a:rPr lang="en-US" dirty="0">
                <a:latin typeface="Arial Narrow" panose="020B0606020202030204" pitchFamily="34" charset="0"/>
              </a:rPr>
              <a:t> </a:t>
            </a:r>
            <a:r>
              <a:rPr lang="en-US" dirty="0" err="1">
                <a:latin typeface="Arial Narrow" panose="020B0606020202030204" pitchFamily="34" charset="0"/>
              </a:rPr>
              <a:t>acculparum</a:t>
            </a:r>
            <a:r>
              <a:rPr lang="en-US" dirty="0">
                <a:latin typeface="Arial Narrow" panose="020B0606020202030204" pitchFamily="34" charset="0"/>
              </a:rPr>
              <a:t> </a:t>
            </a:r>
            <a:r>
              <a:rPr lang="en-US" dirty="0" err="1">
                <a:latin typeface="Arial Narrow" panose="020B0606020202030204" pitchFamily="34" charset="0"/>
              </a:rPr>
              <a:t>aut</a:t>
            </a:r>
            <a:r>
              <a:rPr lang="en-US" dirty="0">
                <a:latin typeface="Arial Narrow" panose="020B0606020202030204" pitchFamily="34" charset="0"/>
              </a:rPr>
              <a:t> qui </a:t>
            </a:r>
            <a:r>
              <a:rPr lang="en-US" dirty="0" err="1">
                <a:latin typeface="Arial Narrow" panose="020B0606020202030204" pitchFamily="34" charset="0"/>
              </a:rPr>
              <a:t>utem</a:t>
            </a:r>
            <a:r>
              <a:rPr lang="en-US" dirty="0">
                <a:latin typeface="Arial Narrow" panose="020B0606020202030204" pitchFamily="34" charset="0"/>
              </a:rPr>
              <a:t> </a:t>
            </a:r>
            <a:r>
              <a:rPr lang="en-US" dirty="0" err="1">
                <a:latin typeface="Arial Narrow" panose="020B0606020202030204" pitchFamily="34" charset="0"/>
              </a:rPr>
              <a:t>lacerunt</a:t>
            </a:r>
            <a:r>
              <a:rPr lang="en-US" dirty="0">
                <a:latin typeface="Arial Narrow" panose="020B0606020202030204" pitchFamily="34" charset="0"/>
              </a:rPr>
              <a:t> </a:t>
            </a:r>
            <a:r>
              <a:rPr lang="en-US" dirty="0" err="1">
                <a:latin typeface="Arial Narrow" panose="020B0606020202030204" pitchFamily="34" charset="0"/>
              </a:rPr>
              <a:t>eostet</a:t>
            </a:r>
            <a:r>
              <a:rPr lang="en-US" dirty="0">
                <a:latin typeface="Arial Narrow" panose="020B0606020202030204" pitchFamily="34" charset="0"/>
              </a:rPr>
              <a:t> </a:t>
            </a:r>
            <a:r>
              <a:rPr lang="en-US" dirty="0" err="1">
                <a:latin typeface="Arial Narrow" panose="020B0606020202030204" pitchFamily="34" charset="0"/>
              </a:rPr>
              <a:t>moditat</a:t>
            </a:r>
            <a:r>
              <a:rPr lang="en-US" dirty="0">
                <a:latin typeface="Arial Narrow" panose="020B0606020202030204" pitchFamily="34" charset="0"/>
              </a:rPr>
              <a:t> </a:t>
            </a:r>
            <a:r>
              <a:rPr lang="en-US" dirty="0" err="1">
                <a:latin typeface="Arial Narrow" panose="020B0606020202030204" pitchFamily="34" charset="0"/>
              </a:rPr>
              <a:t>uribus</a:t>
            </a:r>
            <a:r>
              <a:rPr lang="en-US" dirty="0">
                <a:latin typeface="Arial Narrow" panose="020B0606020202030204" pitchFamily="34" charset="0"/>
              </a:rPr>
              <a:t> </a:t>
            </a:r>
            <a:r>
              <a:rPr lang="en-US" dirty="0" err="1">
                <a:latin typeface="Arial Narrow" panose="020B0606020202030204" pitchFamily="34" charset="0"/>
              </a:rPr>
              <a:t>eium</a:t>
            </a:r>
            <a:r>
              <a:rPr lang="en-US" dirty="0">
                <a:latin typeface="Arial Narrow" panose="020B0606020202030204" pitchFamily="34" charset="0"/>
              </a:rPr>
              <a:t> </a:t>
            </a:r>
            <a:r>
              <a:rPr lang="en-US" dirty="0" err="1">
                <a:latin typeface="Arial Narrow" panose="020B0606020202030204" pitchFamily="34" charset="0"/>
              </a:rPr>
              <a:t>elis</a:t>
            </a:r>
            <a:r>
              <a:rPr lang="en-US" dirty="0">
                <a:latin typeface="Arial Narrow" panose="020B0606020202030204" pitchFamily="34" charset="0"/>
              </a:rPr>
              <a:t> </a:t>
            </a:r>
            <a:r>
              <a:rPr lang="en-US" dirty="0" err="1">
                <a:latin typeface="Arial Narrow" panose="020B0606020202030204" pitchFamily="34" charset="0"/>
              </a:rPr>
              <a:t>magnatur</a:t>
            </a:r>
            <a:r>
              <a:rPr lang="en-US" dirty="0">
                <a:latin typeface="Arial Narrow" panose="020B0606020202030204" pitchFamily="34" charset="0"/>
              </a:rPr>
              <a:t>? </a:t>
            </a:r>
          </a:p>
          <a:p>
            <a:pPr marL="342900" indent="-342900">
              <a:lnSpc>
                <a:spcPct val="200000"/>
              </a:lnSpc>
              <a:buClr>
                <a:srgbClr val="E4A91F"/>
              </a:buClr>
              <a:buFont typeface="Arial" panose="020B0604020202020204" pitchFamily="34" charset="0"/>
              <a:buChar char="•"/>
            </a:pPr>
            <a:r>
              <a:rPr lang="en-US" dirty="0">
                <a:solidFill>
                  <a:srgbClr val="001B50"/>
                </a:solidFill>
                <a:latin typeface="Arial Black" panose="020B0A04020102020204" pitchFamily="34" charset="0"/>
              </a:rPr>
              <a:t>BULLET 3</a:t>
            </a:r>
          </a:p>
          <a:p>
            <a:pPr marL="800100" lvl="1" indent="-342900">
              <a:buClr>
                <a:srgbClr val="001B50"/>
              </a:buClr>
              <a:buFont typeface="Arial" panose="020B0604020202020204" pitchFamily="34" charset="0"/>
              <a:buChar char="•"/>
            </a:pPr>
            <a:r>
              <a:rPr lang="en-US" dirty="0" err="1">
                <a:latin typeface="Arial Narrow" panose="020B0606020202030204" pitchFamily="34" charset="0"/>
              </a:rPr>
              <a:t>Ocientist</a:t>
            </a:r>
            <a:r>
              <a:rPr lang="en-US" dirty="0">
                <a:latin typeface="Arial Narrow" panose="020B0606020202030204" pitchFamily="34" charset="0"/>
              </a:rPr>
              <a:t>, at </a:t>
            </a:r>
            <a:r>
              <a:rPr lang="en-US" dirty="0" err="1">
                <a:latin typeface="Arial Narrow" panose="020B0606020202030204" pitchFamily="34" charset="0"/>
              </a:rPr>
              <a:t>velenimus</a:t>
            </a:r>
            <a:r>
              <a:rPr lang="en-US" dirty="0">
                <a:latin typeface="Arial Narrow" panose="020B0606020202030204" pitchFamily="34" charset="0"/>
              </a:rPr>
              <a:t> </a:t>
            </a:r>
            <a:r>
              <a:rPr lang="en-US" dirty="0" err="1">
                <a:latin typeface="Arial Narrow" panose="020B0606020202030204" pitchFamily="34" charset="0"/>
              </a:rPr>
              <a:t>molorio</a:t>
            </a:r>
            <a:r>
              <a:rPr lang="en-US" dirty="0">
                <a:latin typeface="Arial Narrow" panose="020B0606020202030204" pitchFamily="34" charset="0"/>
              </a:rPr>
              <a:t> et </a:t>
            </a:r>
            <a:r>
              <a:rPr lang="en-US" dirty="0" err="1">
                <a:latin typeface="Arial Narrow" panose="020B0606020202030204" pitchFamily="34" charset="0"/>
              </a:rPr>
              <a:t>fuga</a:t>
            </a:r>
            <a:r>
              <a:rPr lang="en-US" dirty="0">
                <a:latin typeface="Arial Narrow" panose="020B0606020202030204" pitchFamily="34" charset="0"/>
              </a:rPr>
              <a:t>. </a:t>
            </a:r>
            <a:r>
              <a:rPr lang="en-US" dirty="0" err="1">
                <a:latin typeface="Arial Narrow" panose="020B0606020202030204" pitchFamily="34" charset="0"/>
              </a:rPr>
              <a:t>Itas</a:t>
            </a:r>
            <a:r>
              <a:rPr lang="en-US" dirty="0">
                <a:latin typeface="Arial Narrow" panose="020B0606020202030204" pitchFamily="34" charset="0"/>
              </a:rPr>
              <a:t> </a:t>
            </a:r>
            <a:r>
              <a:rPr lang="en-US" dirty="0" err="1">
                <a:latin typeface="Arial Narrow" panose="020B0606020202030204" pitchFamily="34" charset="0"/>
              </a:rPr>
              <a:t>endi</a:t>
            </a:r>
            <a:r>
              <a:rPr lang="en-US" dirty="0">
                <a:latin typeface="Arial Narrow" panose="020B0606020202030204" pitchFamily="34" charset="0"/>
              </a:rPr>
              <a:t> </a:t>
            </a:r>
            <a:r>
              <a:rPr lang="en-US" dirty="0" err="1">
                <a:latin typeface="Arial Narrow" panose="020B0606020202030204" pitchFamily="34" charset="0"/>
              </a:rPr>
              <a:t>corrunt</a:t>
            </a:r>
            <a:r>
              <a:rPr lang="en-US" dirty="0">
                <a:latin typeface="Arial Narrow" panose="020B0606020202030204" pitchFamily="34" charset="0"/>
              </a:rPr>
              <a:t> </a:t>
            </a:r>
            <a:r>
              <a:rPr lang="en-US" dirty="0" err="1">
                <a:latin typeface="Arial Narrow" panose="020B0606020202030204" pitchFamily="34" charset="0"/>
              </a:rPr>
              <a:t>velecab</a:t>
            </a:r>
            <a:r>
              <a:rPr lang="en-US" dirty="0">
                <a:latin typeface="Arial Narrow" panose="020B0606020202030204" pitchFamily="34" charset="0"/>
              </a:rPr>
              <a:t> ipsum </a:t>
            </a:r>
            <a:r>
              <a:rPr lang="en-US" dirty="0" err="1">
                <a:latin typeface="Arial Narrow" panose="020B0606020202030204" pitchFamily="34" charset="0"/>
              </a:rPr>
              <a:t>est</a:t>
            </a:r>
            <a:r>
              <a:rPr lang="en-US" dirty="0">
                <a:latin typeface="Arial Narrow" panose="020B0606020202030204" pitchFamily="34" charset="0"/>
              </a:rPr>
              <a:t>, </a:t>
            </a:r>
            <a:r>
              <a:rPr lang="en-US" dirty="0" err="1">
                <a:latin typeface="Arial Narrow" panose="020B0606020202030204" pitchFamily="34" charset="0"/>
              </a:rPr>
              <a:t>temquid</a:t>
            </a:r>
            <a:r>
              <a:rPr lang="en-US" dirty="0">
                <a:latin typeface="Arial Narrow" panose="020B0606020202030204" pitchFamily="34" charset="0"/>
              </a:rPr>
              <a:t> mod </a:t>
            </a:r>
            <a:r>
              <a:rPr lang="en-US" dirty="0" err="1">
                <a:latin typeface="Arial Narrow" panose="020B0606020202030204" pitchFamily="34" charset="0"/>
              </a:rPr>
              <a:t>molorae</a:t>
            </a:r>
            <a:r>
              <a:rPr lang="en-US" dirty="0">
                <a:latin typeface="Arial Narrow" panose="020B0606020202030204" pitchFamily="34" charset="0"/>
              </a:rPr>
              <a:t> res </a:t>
            </a:r>
            <a:r>
              <a:rPr lang="en-US" dirty="0" err="1">
                <a:latin typeface="Arial Narrow" panose="020B0606020202030204" pitchFamily="34" charset="0"/>
              </a:rPr>
              <a:t>aut</a:t>
            </a:r>
            <a:r>
              <a:rPr lang="en-US" dirty="0">
                <a:latin typeface="Arial Narrow" panose="020B0606020202030204" pitchFamily="34" charset="0"/>
              </a:rPr>
              <a:t> </a:t>
            </a:r>
            <a:r>
              <a:rPr lang="en-US" dirty="0" err="1">
                <a:latin typeface="Arial Narrow" panose="020B0606020202030204" pitchFamily="34" charset="0"/>
              </a:rPr>
              <a:t>quia</a:t>
            </a:r>
            <a:r>
              <a:rPr lang="en-US" dirty="0">
                <a:latin typeface="Arial Narrow" panose="020B0606020202030204" pitchFamily="34" charset="0"/>
              </a:rPr>
              <a:t> </a:t>
            </a:r>
            <a:r>
              <a:rPr lang="en-US" dirty="0" err="1">
                <a:latin typeface="Arial Narrow" panose="020B0606020202030204" pitchFamily="34" charset="0"/>
              </a:rPr>
              <a:t>volorpo</a:t>
            </a:r>
            <a:r>
              <a:rPr lang="en-US" dirty="0">
                <a:latin typeface="Arial Narrow" panose="020B0606020202030204" pitchFamily="34" charset="0"/>
              </a:rPr>
              <a:t> </a:t>
            </a:r>
            <a:r>
              <a:rPr lang="en-US" dirty="0" err="1">
                <a:latin typeface="Arial Narrow" panose="020B0606020202030204" pitchFamily="34" charset="0"/>
              </a:rPr>
              <a:t>ssequatur</a:t>
            </a:r>
            <a:r>
              <a:rPr lang="en-US" dirty="0">
                <a:latin typeface="Arial Narrow" panose="020B0606020202030204" pitchFamily="34" charset="0"/>
              </a:rPr>
              <a:t>? </a:t>
            </a:r>
            <a:r>
              <a:rPr lang="en-US" dirty="0" err="1">
                <a:latin typeface="Arial Narrow" panose="020B0606020202030204" pitchFamily="34" charset="0"/>
              </a:rPr>
              <a:t>Quiam</a:t>
            </a:r>
            <a:r>
              <a:rPr lang="en-US" dirty="0">
                <a:latin typeface="Arial Narrow" panose="020B0606020202030204" pitchFamily="34" charset="0"/>
              </a:rPr>
              <a:t> et </a:t>
            </a:r>
            <a:r>
              <a:rPr lang="en-US" dirty="0" err="1">
                <a:latin typeface="Arial Narrow" panose="020B0606020202030204" pitchFamily="34" charset="0"/>
              </a:rPr>
              <a:t>ea</a:t>
            </a:r>
            <a:r>
              <a:rPr lang="en-US" dirty="0">
                <a:latin typeface="Arial Narrow" panose="020B0606020202030204" pitchFamily="34" charset="0"/>
              </a:rPr>
              <a:t> et pe </a:t>
            </a:r>
            <a:r>
              <a:rPr lang="en-US" dirty="0" err="1">
                <a:latin typeface="Arial Narrow" panose="020B0606020202030204" pitchFamily="34" charset="0"/>
              </a:rPr>
              <a:t>quunt</a:t>
            </a:r>
            <a:r>
              <a:rPr lang="en-US" dirty="0">
                <a:latin typeface="Arial Narrow" panose="020B0606020202030204" pitchFamily="34" charset="0"/>
              </a:rPr>
              <a:t> que num eat </a:t>
            </a:r>
            <a:r>
              <a:rPr lang="en-US" dirty="0" err="1">
                <a:latin typeface="Arial Narrow" panose="020B0606020202030204" pitchFamily="34" charset="0"/>
              </a:rPr>
              <a:t>porerumquos</a:t>
            </a:r>
            <a:r>
              <a:rPr lang="en-US" dirty="0">
                <a:latin typeface="Arial Narrow" panose="020B0606020202030204" pitchFamily="34" charset="0"/>
              </a:rPr>
              <a:t> </a:t>
            </a:r>
            <a:r>
              <a:rPr lang="en-US" dirty="0" err="1">
                <a:latin typeface="Arial Narrow" panose="020B0606020202030204" pitchFamily="34" charset="0"/>
              </a:rPr>
              <a:t>dit</a:t>
            </a:r>
            <a:r>
              <a:rPr lang="en-US" dirty="0">
                <a:latin typeface="Arial Narrow" panose="020B0606020202030204" pitchFamily="34" charset="0"/>
              </a:rPr>
              <a:t> mod </a:t>
            </a:r>
            <a:r>
              <a:rPr lang="en-US" dirty="0" err="1">
                <a:latin typeface="Arial Narrow" panose="020B0606020202030204" pitchFamily="34" charset="0"/>
              </a:rPr>
              <a:t>essit</a:t>
            </a:r>
            <a:r>
              <a:rPr lang="en-US" dirty="0">
                <a:latin typeface="Arial Narrow" panose="020B0606020202030204" pitchFamily="34" charset="0"/>
              </a:rPr>
              <a:t> </a:t>
            </a:r>
            <a:r>
              <a:rPr lang="en-US" dirty="0" err="1">
                <a:latin typeface="Arial Narrow" panose="020B0606020202030204" pitchFamily="34" charset="0"/>
              </a:rPr>
              <a:t>explitis</a:t>
            </a:r>
            <a:r>
              <a:rPr lang="en-US" dirty="0">
                <a:latin typeface="Arial Narrow" panose="020B0606020202030204" pitchFamily="34" charset="0"/>
              </a:rPr>
              <a:t> </a:t>
            </a:r>
            <a:r>
              <a:rPr lang="en-US" dirty="0" err="1">
                <a:latin typeface="Arial Narrow" panose="020B0606020202030204" pitchFamily="34" charset="0"/>
              </a:rPr>
              <a:t>sequiaepro</a:t>
            </a:r>
            <a:r>
              <a:rPr lang="en-US" dirty="0">
                <a:latin typeface="Arial Narrow" panose="020B0606020202030204" pitchFamily="34" charset="0"/>
              </a:rPr>
              <a:t> </a:t>
            </a:r>
            <a:r>
              <a:rPr lang="en-US" dirty="0" err="1">
                <a:latin typeface="Arial Narrow" panose="020B0606020202030204" pitchFamily="34" charset="0"/>
              </a:rPr>
              <a:t>magnam</a:t>
            </a:r>
            <a:r>
              <a:rPr lang="en-US" dirty="0">
                <a:latin typeface="Arial Narrow" panose="020B0606020202030204" pitchFamily="34" charset="0"/>
              </a:rPr>
              <a:t>, qui </a:t>
            </a:r>
            <a:r>
              <a:rPr lang="en-US" dirty="0" err="1">
                <a:latin typeface="Arial Narrow" panose="020B0606020202030204" pitchFamily="34" charset="0"/>
              </a:rPr>
              <a:t>cuptate</a:t>
            </a:r>
            <a:r>
              <a:rPr lang="en-US" dirty="0">
                <a:latin typeface="Arial Narrow" panose="020B0606020202030204" pitchFamily="34" charset="0"/>
              </a:rPr>
              <a:t> des </a:t>
            </a:r>
            <a:r>
              <a:rPr lang="en-US" dirty="0" err="1">
                <a:latin typeface="Arial Narrow" panose="020B0606020202030204" pitchFamily="34" charset="0"/>
              </a:rPr>
              <a:t>duciur</a:t>
            </a:r>
            <a:r>
              <a:rPr lang="en-US" dirty="0">
                <a:latin typeface="Arial Narrow" panose="020B0606020202030204" pitchFamily="34" charset="0"/>
              </a:rPr>
              <a:t>, </a:t>
            </a:r>
            <a:r>
              <a:rPr lang="en-US" dirty="0" err="1">
                <a:latin typeface="Arial Narrow" panose="020B0606020202030204" pitchFamily="34" charset="0"/>
              </a:rPr>
              <a:t>ipsam</a:t>
            </a:r>
            <a:r>
              <a:rPr lang="en-US" dirty="0">
                <a:latin typeface="Arial Narrow" panose="020B0606020202030204" pitchFamily="34" charset="0"/>
              </a:rPr>
              <a:t> </a:t>
            </a:r>
            <a:r>
              <a:rPr lang="en-US" dirty="0" err="1">
                <a:latin typeface="Arial Narrow" panose="020B0606020202030204" pitchFamily="34" charset="0"/>
              </a:rPr>
              <a:t>vellit</a:t>
            </a:r>
            <a:r>
              <a:rPr lang="en-US" dirty="0">
                <a:latin typeface="Arial Narrow" panose="020B0606020202030204" pitchFamily="34" charset="0"/>
              </a:rPr>
              <a:t>, sum </a:t>
            </a:r>
            <a:r>
              <a:rPr lang="en-US" dirty="0" err="1">
                <a:latin typeface="Arial Narrow" panose="020B0606020202030204" pitchFamily="34" charset="0"/>
              </a:rPr>
              <a:t>quis</a:t>
            </a:r>
            <a:r>
              <a:rPr lang="en-US" dirty="0">
                <a:latin typeface="Arial Narrow" panose="020B0606020202030204" pitchFamily="34" charset="0"/>
              </a:rPr>
              <a:t> </a:t>
            </a:r>
            <a:r>
              <a:rPr lang="en-US" dirty="0" err="1">
                <a:latin typeface="Arial Narrow" panose="020B0606020202030204" pitchFamily="34" charset="0"/>
              </a:rPr>
              <a:t>intisqui</a:t>
            </a:r>
            <a:r>
              <a:rPr lang="en-US" dirty="0">
                <a:latin typeface="Arial Narrow" panose="020B0606020202030204" pitchFamily="34" charset="0"/>
              </a:rPr>
              <a:t> </a:t>
            </a:r>
            <a:r>
              <a:rPr lang="en-US" dirty="0" err="1">
                <a:latin typeface="Arial Narrow" panose="020B0606020202030204" pitchFamily="34" charset="0"/>
              </a:rPr>
              <a:t>optaqui</a:t>
            </a:r>
            <a:r>
              <a:rPr lang="en-US" dirty="0">
                <a:latin typeface="Arial Narrow" panose="020B0606020202030204" pitchFamily="34" charset="0"/>
              </a:rPr>
              <a:t> </a:t>
            </a:r>
            <a:r>
              <a:rPr lang="en-US" dirty="0" err="1">
                <a:latin typeface="Arial Narrow" panose="020B0606020202030204" pitchFamily="34" charset="0"/>
              </a:rPr>
              <a:t>aeperibea</a:t>
            </a:r>
            <a:r>
              <a:rPr lang="en-US" dirty="0">
                <a:latin typeface="Arial Narrow" panose="020B0606020202030204" pitchFamily="34" charset="0"/>
              </a:rPr>
              <a:t> </a:t>
            </a:r>
            <a:r>
              <a:rPr lang="en-US" dirty="0" err="1">
                <a:latin typeface="Arial Narrow" panose="020B0606020202030204" pitchFamily="34" charset="0"/>
              </a:rPr>
              <a:t>prae</a:t>
            </a:r>
            <a:r>
              <a:rPr lang="en-US" dirty="0">
                <a:latin typeface="Arial Narrow" panose="020B0606020202030204" pitchFamily="34" charset="0"/>
              </a:rPr>
              <a:t> </a:t>
            </a:r>
            <a:r>
              <a:rPr lang="en-US" dirty="0" err="1">
                <a:latin typeface="Arial Narrow" panose="020B0606020202030204" pitchFamily="34" charset="0"/>
              </a:rPr>
              <a:t>solupti</a:t>
            </a:r>
            <a:r>
              <a:rPr lang="en-US" dirty="0">
                <a:latin typeface="Arial Narrow" panose="020B0606020202030204" pitchFamily="34" charset="0"/>
              </a:rPr>
              <a:t> commos id </a:t>
            </a:r>
            <a:r>
              <a:rPr lang="en-US" dirty="0" err="1">
                <a:latin typeface="Arial Narrow" panose="020B0606020202030204" pitchFamily="34" charset="0"/>
              </a:rPr>
              <a:t>eatus</a:t>
            </a:r>
            <a:endParaRPr lang="en-US" dirty="0">
              <a:latin typeface="Arial Narrow" panose="020B0606020202030204" pitchFamily="34" charset="0"/>
            </a:endParaRPr>
          </a:p>
        </p:txBody>
      </p:sp>
    </p:spTree>
    <p:extLst>
      <p:ext uri="{BB962C8B-B14F-4D97-AF65-F5344CB8AC3E}">
        <p14:creationId xmlns:p14="http://schemas.microsoft.com/office/powerpoint/2010/main" val="317693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D097D8-2A4A-9C45-B4CC-E8C878B80927}"/>
              </a:ext>
            </a:extLst>
          </p:cNvPr>
          <p:cNvSpPr txBox="1"/>
          <p:nvPr/>
        </p:nvSpPr>
        <p:spPr>
          <a:xfrm>
            <a:off x="822872" y="2704321"/>
            <a:ext cx="2102608" cy="3031599"/>
          </a:xfrm>
          <a:prstGeom prst="rect">
            <a:avLst/>
          </a:prstGeom>
          <a:noFill/>
        </p:spPr>
        <p:txBody>
          <a:bodyPr wrap="square" rtlCol="0">
            <a:spAutoFit/>
          </a:bodyPr>
          <a:lstStyle/>
          <a:p>
            <a:pPr algn="ctr"/>
            <a:r>
              <a:rPr lang="en-US" sz="2400" dirty="0">
                <a:solidFill>
                  <a:srgbClr val="001B50"/>
                </a:solidFill>
                <a:latin typeface="Arial Black" panose="020B0A04020102020204" pitchFamily="34" charset="0"/>
              </a:rPr>
              <a:t>STATISTIC</a:t>
            </a:r>
          </a:p>
          <a:p>
            <a:pPr algn="ct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a:t>
            </a:r>
          </a:p>
        </p:txBody>
      </p:sp>
      <p:sp>
        <p:nvSpPr>
          <p:cNvPr id="5" name="TextBox 4">
            <a:extLst>
              <a:ext uri="{FF2B5EF4-FFF2-40B4-BE49-F238E27FC236}">
                <a16:creationId xmlns:a16="http://schemas.microsoft.com/office/drawing/2014/main" id="{CBF4099D-9476-6147-889D-59EE4969ABB2}"/>
              </a:ext>
            </a:extLst>
          </p:cNvPr>
          <p:cNvSpPr txBox="1"/>
          <p:nvPr/>
        </p:nvSpPr>
        <p:spPr>
          <a:xfrm>
            <a:off x="3508295" y="2704321"/>
            <a:ext cx="2102608" cy="3031599"/>
          </a:xfrm>
          <a:prstGeom prst="rect">
            <a:avLst/>
          </a:prstGeom>
          <a:noFill/>
        </p:spPr>
        <p:txBody>
          <a:bodyPr wrap="square" rtlCol="0">
            <a:spAutoFit/>
          </a:bodyPr>
          <a:lstStyle/>
          <a:p>
            <a:pPr algn="ctr"/>
            <a:r>
              <a:rPr lang="en-US" sz="2400" dirty="0">
                <a:solidFill>
                  <a:srgbClr val="001B50"/>
                </a:solidFill>
                <a:latin typeface="Arial Black" panose="020B0A04020102020204" pitchFamily="34" charset="0"/>
              </a:rPr>
              <a:t>STATISTIC</a:t>
            </a:r>
          </a:p>
          <a:p>
            <a:pPr algn="ct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a:t>
            </a:r>
          </a:p>
        </p:txBody>
      </p:sp>
      <p:sp>
        <p:nvSpPr>
          <p:cNvPr id="6" name="TextBox 5">
            <a:extLst>
              <a:ext uri="{FF2B5EF4-FFF2-40B4-BE49-F238E27FC236}">
                <a16:creationId xmlns:a16="http://schemas.microsoft.com/office/drawing/2014/main" id="{A218FB96-FABD-FC4C-8056-F98D4F82B0CD}"/>
              </a:ext>
            </a:extLst>
          </p:cNvPr>
          <p:cNvSpPr txBox="1"/>
          <p:nvPr/>
        </p:nvSpPr>
        <p:spPr>
          <a:xfrm>
            <a:off x="6193718" y="2704321"/>
            <a:ext cx="2102608" cy="3031599"/>
          </a:xfrm>
          <a:prstGeom prst="rect">
            <a:avLst/>
          </a:prstGeom>
          <a:noFill/>
        </p:spPr>
        <p:txBody>
          <a:bodyPr wrap="square" rtlCol="0">
            <a:spAutoFit/>
          </a:bodyPr>
          <a:lstStyle/>
          <a:p>
            <a:pPr algn="ctr"/>
            <a:r>
              <a:rPr lang="en-US" sz="2400" dirty="0">
                <a:solidFill>
                  <a:srgbClr val="001B50"/>
                </a:solidFill>
                <a:latin typeface="Arial Black" panose="020B0A04020102020204" pitchFamily="34" charset="0"/>
              </a:rPr>
              <a:t>STATISTIC</a:t>
            </a:r>
          </a:p>
          <a:p>
            <a:pPr algn="ct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a:t>
            </a:r>
          </a:p>
        </p:txBody>
      </p:sp>
      <p:sp>
        <p:nvSpPr>
          <p:cNvPr id="12" name="Rectangle 11">
            <a:extLst>
              <a:ext uri="{FF2B5EF4-FFF2-40B4-BE49-F238E27FC236}">
                <a16:creationId xmlns:a16="http://schemas.microsoft.com/office/drawing/2014/main" id="{29D13B1B-F619-4A40-A1D6-CCC07E1B2B67}"/>
              </a:ext>
            </a:extLst>
          </p:cNvPr>
          <p:cNvSpPr/>
          <p:nvPr/>
        </p:nvSpPr>
        <p:spPr>
          <a:xfrm>
            <a:off x="0" y="-13252"/>
            <a:ext cx="9144000" cy="145774"/>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FB6D407-F5DF-984B-8B0C-926CF49DA6DE}"/>
              </a:ext>
            </a:extLst>
          </p:cNvPr>
          <p:cNvSpPr/>
          <p:nvPr/>
        </p:nvSpPr>
        <p:spPr>
          <a:xfrm>
            <a:off x="822360" y="375917"/>
            <a:ext cx="2103120" cy="2103120"/>
          </a:xfrm>
          <a:prstGeom prst="ellipse">
            <a:avLst/>
          </a:prstGeom>
          <a:solidFill>
            <a:srgbClr val="E4A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4728898-B048-4A42-A653-695B45C8E392}"/>
              </a:ext>
            </a:extLst>
          </p:cNvPr>
          <p:cNvSpPr/>
          <p:nvPr/>
        </p:nvSpPr>
        <p:spPr>
          <a:xfrm>
            <a:off x="3507783" y="375917"/>
            <a:ext cx="2103120" cy="2103120"/>
          </a:xfrm>
          <a:prstGeom prst="ellipse">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058095C-3BA9-6842-BA90-B03DDA428BAC}"/>
              </a:ext>
            </a:extLst>
          </p:cNvPr>
          <p:cNvSpPr/>
          <p:nvPr/>
        </p:nvSpPr>
        <p:spPr>
          <a:xfrm>
            <a:off x="6193206" y="375917"/>
            <a:ext cx="2103120" cy="2103120"/>
          </a:xfrm>
          <a:prstGeom prst="ellipse">
            <a:avLst/>
          </a:prstGeom>
          <a:solidFill>
            <a:srgbClr val="E4A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834C5AD-DC3A-D246-88EC-1A02A7C05023}"/>
              </a:ext>
            </a:extLst>
          </p:cNvPr>
          <p:cNvSpPr txBox="1"/>
          <p:nvPr/>
        </p:nvSpPr>
        <p:spPr>
          <a:xfrm>
            <a:off x="847674" y="955550"/>
            <a:ext cx="2077806" cy="1015663"/>
          </a:xfrm>
          <a:prstGeom prst="rect">
            <a:avLst/>
          </a:prstGeom>
          <a:noFill/>
        </p:spPr>
        <p:txBody>
          <a:bodyPr wrap="square" rtlCol="0">
            <a:spAutoFit/>
          </a:bodyPr>
          <a:lstStyle/>
          <a:p>
            <a:pPr algn="ctr"/>
            <a:r>
              <a:rPr lang="en-US" sz="6000" dirty="0">
                <a:solidFill>
                  <a:schemeClr val="bg1"/>
                </a:solidFill>
                <a:latin typeface="Arial Black" panose="020B0A04020102020204" pitchFamily="34" charset="0"/>
              </a:rPr>
              <a:t>20%</a:t>
            </a:r>
          </a:p>
        </p:txBody>
      </p:sp>
      <p:sp>
        <p:nvSpPr>
          <p:cNvPr id="15" name="TextBox 14">
            <a:extLst>
              <a:ext uri="{FF2B5EF4-FFF2-40B4-BE49-F238E27FC236}">
                <a16:creationId xmlns:a16="http://schemas.microsoft.com/office/drawing/2014/main" id="{C92B1CB7-8FF9-A84D-B331-BCBF17EFC504}"/>
              </a:ext>
            </a:extLst>
          </p:cNvPr>
          <p:cNvSpPr txBox="1"/>
          <p:nvPr/>
        </p:nvSpPr>
        <p:spPr>
          <a:xfrm>
            <a:off x="3507783" y="919645"/>
            <a:ext cx="2077806" cy="1015663"/>
          </a:xfrm>
          <a:prstGeom prst="rect">
            <a:avLst/>
          </a:prstGeom>
          <a:noFill/>
        </p:spPr>
        <p:txBody>
          <a:bodyPr wrap="square" rtlCol="0">
            <a:spAutoFit/>
          </a:bodyPr>
          <a:lstStyle/>
          <a:p>
            <a:pPr algn="ctr"/>
            <a:r>
              <a:rPr lang="en-US" sz="6000" dirty="0">
                <a:solidFill>
                  <a:schemeClr val="bg1"/>
                </a:solidFill>
                <a:latin typeface="Arial Black" panose="020B0A04020102020204" pitchFamily="34" charset="0"/>
              </a:rPr>
              <a:t>89%</a:t>
            </a:r>
          </a:p>
        </p:txBody>
      </p:sp>
      <p:sp>
        <p:nvSpPr>
          <p:cNvPr id="16" name="TextBox 15">
            <a:extLst>
              <a:ext uri="{FF2B5EF4-FFF2-40B4-BE49-F238E27FC236}">
                <a16:creationId xmlns:a16="http://schemas.microsoft.com/office/drawing/2014/main" id="{39081F91-9A1A-A546-B802-18EC2EB9C407}"/>
              </a:ext>
            </a:extLst>
          </p:cNvPr>
          <p:cNvSpPr txBox="1"/>
          <p:nvPr/>
        </p:nvSpPr>
        <p:spPr>
          <a:xfrm>
            <a:off x="6220900" y="955550"/>
            <a:ext cx="2077806" cy="1015663"/>
          </a:xfrm>
          <a:prstGeom prst="rect">
            <a:avLst/>
          </a:prstGeom>
          <a:noFill/>
        </p:spPr>
        <p:txBody>
          <a:bodyPr wrap="square" rtlCol="0">
            <a:spAutoFit/>
          </a:bodyPr>
          <a:lstStyle/>
          <a:p>
            <a:pPr algn="ctr"/>
            <a:r>
              <a:rPr lang="en-US" sz="6000" dirty="0">
                <a:solidFill>
                  <a:schemeClr val="bg1"/>
                </a:solidFill>
                <a:latin typeface="Arial Black" panose="020B0A04020102020204" pitchFamily="34" charset="0"/>
              </a:rPr>
              <a:t>16%</a:t>
            </a:r>
          </a:p>
        </p:txBody>
      </p:sp>
    </p:spTree>
    <p:extLst>
      <p:ext uri="{BB962C8B-B14F-4D97-AF65-F5344CB8AC3E}">
        <p14:creationId xmlns:p14="http://schemas.microsoft.com/office/powerpoint/2010/main" val="349950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64A79A-08CA-C54D-AEAD-C85647286B40}"/>
              </a:ext>
            </a:extLst>
          </p:cNvPr>
          <p:cNvSpPr txBox="1"/>
          <p:nvPr/>
        </p:nvSpPr>
        <p:spPr>
          <a:xfrm>
            <a:off x="138312" y="285293"/>
            <a:ext cx="8083604" cy="646331"/>
          </a:xfrm>
          <a:prstGeom prst="rect">
            <a:avLst/>
          </a:prstGeom>
          <a:noFill/>
        </p:spPr>
        <p:txBody>
          <a:bodyPr wrap="square" rtlCol="0">
            <a:spAutoFit/>
          </a:bodyPr>
          <a:lstStyle/>
          <a:p>
            <a:pPr lvl="1"/>
            <a:r>
              <a:rPr lang="en-US" sz="3600" dirty="0">
                <a:solidFill>
                  <a:srgbClr val="001B50"/>
                </a:solidFill>
                <a:latin typeface="Arial Black" panose="020B0A04020102020204" pitchFamily="34" charset="0"/>
                <a:cs typeface="Arial" panose="020B0604020202020204" pitchFamily="34" charset="0"/>
              </a:rPr>
              <a:t>TEXT AND PHOTO SLIDE</a:t>
            </a:r>
          </a:p>
        </p:txBody>
      </p:sp>
      <p:cxnSp>
        <p:nvCxnSpPr>
          <p:cNvPr id="6" name="Straight Connector 5"/>
          <p:cNvCxnSpPr/>
          <p:nvPr/>
        </p:nvCxnSpPr>
        <p:spPr>
          <a:xfrm>
            <a:off x="706931" y="1016032"/>
            <a:ext cx="7514985" cy="0"/>
          </a:xfrm>
          <a:prstGeom prst="line">
            <a:avLst/>
          </a:prstGeom>
          <a:ln>
            <a:solidFill>
              <a:srgbClr val="E4A91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40480" y="1277084"/>
            <a:ext cx="4381437" cy="4524315"/>
          </a:xfrm>
          <a:prstGeom prst="rect">
            <a:avLst/>
          </a:prstGeom>
        </p:spPr>
        <p:txBody>
          <a:bodyPr wrap="square">
            <a:spAutoFit/>
          </a:bodyPr>
          <a:lstStyle/>
          <a:p>
            <a:pPr marL="274320" lvl="1"/>
            <a:r>
              <a:rPr lang="en-US" dirty="0">
                <a:latin typeface="Arial Narrow" panose="020B0606020202030204" pitchFamily="34" charset="0"/>
                <a:cs typeface="Arial" panose="020B0604020202020204" pitchFamily="34" charset="0"/>
              </a:rPr>
              <a:t>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a:t>
            </a:r>
          </a:p>
        </p:txBody>
      </p:sp>
      <p:pic>
        <p:nvPicPr>
          <p:cNvPr id="5" name="Picture 4">
            <a:extLst>
              <a:ext uri="{FF2B5EF4-FFF2-40B4-BE49-F238E27FC236}">
                <a16:creationId xmlns:a16="http://schemas.microsoft.com/office/drawing/2014/main" id="{26A4DC54-EDF6-D646-B17E-351E72262D7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16630" y="1214856"/>
            <a:ext cx="2969150" cy="4846305"/>
          </a:xfrm>
          <a:prstGeom prst="rect">
            <a:avLst/>
          </a:prstGeom>
          <a:ln w="508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3365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700</TotalTime>
  <Words>617</Words>
  <Application>Microsoft Office PowerPoint</Application>
  <PresentationFormat>On-screen Show (4:3)</PresentationFormat>
  <Paragraphs>42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Black</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Nguyen</dc:creator>
  <cp:lastModifiedBy>Ione Skaggs</cp:lastModifiedBy>
  <cp:revision>49</cp:revision>
  <dcterms:created xsi:type="dcterms:W3CDTF">2019-06-23T18:17:27Z</dcterms:created>
  <dcterms:modified xsi:type="dcterms:W3CDTF">2022-01-07T19:18:45Z</dcterms:modified>
</cp:coreProperties>
</file>