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6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3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8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0" y="114043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br>
              <a:rPr lang="en-US" sz="8000" b="1" dirty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b="1" dirty="0" smtClean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8000" b="1" dirty="0">
              <a:solidFill>
                <a:srgbClr val="022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3861667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418030"/>
            <a:ext cx="5414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Mission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8064" y="184853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magna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Integer convallis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9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3558070" y="893210"/>
            <a:ext cx="5414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Divider</a:t>
            </a:r>
            <a:b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Lorem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0C9BF-84D8-7540-BCAF-7F1B087DD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61" b="3051"/>
          <a:stretch/>
        </p:blipFill>
        <p:spPr>
          <a:xfrm>
            <a:off x="297949" y="246580"/>
            <a:ext cx="3082247" cy="4921321"/>
          </a:xfrm>
          <a:prstGeom prst="rect">
            <a:avLst/>
          </a:prstGeom>
          <a:ln w="63500" cmpd="thickThin">
            <a:solidFill>
              <a:srgbClr val="E4A91F"/>
            </a:solidFill>
          </a:ln>
        </p:spPr>
      </p:pic>
    </p:spTree>
    <p:extLst>
      <p:ext uri="{BB962C8B-B14F-4D97-AF65-F5344CB8AC3E}">
        <p14:creationId xmlns:p14="http://schemas.microsoft.com/office/powerpoint/2010/main" val="248591876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CRAF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CRAFT Theme1" id="{3E501FE9-2C37-43FF-B459-A11127D0690B}" vid="{9786C49F-EBC6-425B-BD5B-C0F341ED52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SCHOOLCRAFT Theme1</Template>
  <TotalTime>35</TotalTime>
  <Words>74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SCHOOLCRAFT 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Frost;Van Nguyen</dc:creator>
  <cp:lastModifiedBy>Ione Skaggs</cp:lastModifiedBy>
  <cp:revision>9</cp:revision>
  <dcterms:created xsi:type="dcterms:W3CDTF">2019-06-23T18:17:27Z</dcterms:created>
  <dcterms:modified xsi:type="dcterms:W3CDTF">2022-01-05T18:55:01Z</dcterms:modified>
</cp:coreProperties>
</file>